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6B6E6-AD30-BCC3-3110-4770A30469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DFE699-A3B4-1E4E-9542-2B5C4D94E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3A680-0C5D-11BC-BD11-1BD0B1B94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EB11-2045-44F9-B59A-588124DFEE92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4AC7C-1D86-5516-B3B1-D25F0B2E0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48B83-C339-5D1F-CB0F-1AAD8417B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86B-4040-4E18-A7D6-24D371843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28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B7B9-241B-2EA4-4580-DCF555DA4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EBFBE0-DBE6-2636-8379-1B890A3E4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71C63-F40F-ECD3-EDD2-6E10504E4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EB11-2045-44F9-B59A-588124DFEE92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F6EC3-4FDE-4EC6-D209-525BF14F4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150AA-CE4F-6321-5A9A-3CBC87E5D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86B-4040-4E18-A7D6-24D371843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7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086D52-1911-2620-6B23-22599CB0A6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40905C-725C-B706-492B-2C702F79A1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DF612-15CE-8D77-302F-3E1D50A4E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EB11-2045-44F9-B59A-588124DFEE92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50529-E271-C251-FA43-A1DAE69C0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1BD6D-6C0C-5C78-CFB6-F1EBCEFE2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86B-4040-4E18-A7D6-24D371843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93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C080A-F8A7-87A5-6B4C-BB8E6A52C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013FA-BB26-B19E-C5F4-4B139426A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E638C-F244-C4AA-FCF9-1EB457790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EB11-2045-44F9-B59A-588124DFEE92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5468A-CB83-69E5-64F6-5E9C959CF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C9C61-44E8-233B-5858-7CE1DD906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86B-4040-4E18-A7D6-24D371843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63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A5AD1-0EF9-7F1A-AFD6-40A25189A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5B150-75D4-48C3-E887-7D582ACB21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132CA-DF1C-E21B-41BD-3859D0F1C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EB11-2045-44F9-B59A-588124DFEE92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247B9-1045-E624-2E43-EA7C18EE8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BDF4E-1735-811E-FD29-C7A31FFFC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86B-4040-4E18-A7D6-24D371843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63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00855-00B4-AFCC-D2D7-A840ADC5F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E9B14-D273-9E95-3D90-7ED810C7B7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E4FDE8-0301-C7AC-65F3-9591119E4A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E8E667-04C2-B477-AE19-25A45A6B1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EB11-2045-44F9-B59A-588124DFEE92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091A6-A99A-D9A8-2651-04124B553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8E7FA2-EA79-F715-1896-B64567719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86B-4040-4E18-A7D6-24D371843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759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EED8F-CE52-2931-2414-ACDE84B4B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DCF2F-6051-E0C1-764C-78ECD7B2A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4CA09-A440-9BB6-7BBB-EACD90571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EC8A85-DF5C-1CDE-4F67-A7C6D3F13D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738381-7392-0E90-07FA-3A8EA20FF9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C90B04-8E8D-7A51-3AFF-7F1055E5B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EB11-2045-44F9-B59A-588124DFEE92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18E04C-7A16-FD2B-E6F0-40D19A79D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0E5C9E-7C7B-E86D-FA7C-565D6DEF3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86B-4040-4E18-A7D6-24D371843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479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95B3F-0E3E-5725-F29D-CA1793203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801BB3-7C37-8FFA-34D8-9B39A6961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EB11-2045-44F9-B59A-588124DFEE92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650229-AB8E-269F-84DC-A33D373CE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D5F36F-2699-9591-7F1F-B2C3BD1A8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86B-4040-4E18-A7D6-24D371843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415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8F638A-B0F6-907F-B874-923EC2CEF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EB11-2045-44F9-B59A-588124DFEE92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9F177D-C1BE-A7E6-75FE-0481F74BC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3DDD4C-4511-731C-EB9F-186D528D6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86B-4040-4E18-A7D6-24D371843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3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CF153-51D7-676E-3C3E-A44138E42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856B2-2FA9-75B1-41D0-1836A6D30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F00AA8-CB80-EEBC-E9BF-EC019794E1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46FCE1-1A65-2DE4-F6B0-035CED8BC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EB11-2045-44F9-B59A-588124DFEE92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5CB186-E247-8646-2CEE-8391B9451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6D506-3751-0B7C-B08F-5AC656C73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86B-4040-4E18-A7D6-24D371843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18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CA80A-9846-15D3-1085-A05E67E70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134A3C-A890-65E1-8629-965BFD8F37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78BE8-EE42-66B9-BB1B-3DDBDA3463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886D56-E666-ADAF-4EAC-2948CBD39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EB11-2045-44F9-B59A-588124DFEE92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64A635-D618-6D56-6EBC-5248411DE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6D842B-FC03-F02D-DFFE-63B80E851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86B-4040-4E18-A7D6-24D371843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51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593A8D-B67C-17FA-0BD0-FF435DDD6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78DE31-A0CA-EF26-FC2A-DD40EA1F07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FF954-F784-91BD-091D-BC87776BAA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5EB11-2045-44F9-B59A-588124DFEE92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3012A-076C-A924-A53E-894D40A202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C9C24-F2DF-15A3-1AE0-37A3464427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3486B-4040-4E18-A7D6-24D371843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67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judge.org/" TargetMode="External"/><Relationship Id="rId2" Type="http://schemas.openxmlformats.org/officeDocument/2006/relationships/hyperlink" Target="https://icpc.globa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A81EC-BA4D-27DA-9882-E7FDB231D9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164173"/>
                </a:solidFill>
                <a:effectLst/>
                <a:latin typeface="Playfair Display" panose="020F0502020204030204" pitchFamily="2" charset="0"/>
              </a:rPr>
              <a:t>About ICPC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5EC20D-4897-E7EB-AEEF-D0BC6496DC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419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1A2F0-899A-5EA3-1196-AE1B3FF8A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164173"/>
                </a:solidFill>
                <a:effectLst/>
                <a:latin typeface="Playfair Display" panose="020F0502020204030204" pitchFamily="2" charset="0"/>
              </a:rPr>
              <a:t>ICPC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AE25-6B9C-5C68-AA30-90C61895B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Collegiate Programming Contest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 algorithmic programming contest for college student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Teams of three, representing their university, </a:t>
            </a:r>
          </a:p>
          <a:p>
            <a:pPr marL="457200" lvl="1" indent="0" algn="just">
              <a:buNone/>
            </a:pP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work to solve the most real-world problems, fostering collaboration, creativity, innovation, and the ability to perform under pressure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More than 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50,000 students 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worldwide per year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More than 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3,000 universities 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111 countries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Over 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400 on-site 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competitions</a:t>
            </a:r>
          </a:p>
          <a:p>
            <a:pPr lvl="1"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167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41200-D307-CD4C-9544-5CDB8B297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164173"/>
                </a:solidFill>
                <a:latin typeface="Playfair Display" panose="020F0502020204030204" pitchFamily="2" charset="0"/>
              </a:rPr>
              <a:t>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39670-CEBD-0E1F-BD14-DF24E7D78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https://icpc.global/</a:t>
            </a:r>
            <a:endParaRPr lang="en-US" dirty="0"/>
          </a:p>
          <a:p>
            <a:r>
              <a:rPr lang="en-US" dirty="0">
                <a:hlinkClick r:id="rId3"/>
              </a:rPr>
              <a:t>https://onlinejudge.org/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254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75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Playfair Display</vt:lpstr>
      <vt:lpstr>Times New Roman</vt:lpstr>
      <vt:lpstr>Wingdings</vt:lpstr>
      <vt:lpstr>Office Theme</vt:lpstr>
      <vt:lpstr>About ICPC</vt:lpstr>
      <vt:lpstr>ICPC</vt:lpstr>
      <vt:lpstr>Links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ICPC</dc:title>
  <dc:creator>Dr. Wint Thida Zaw</dc:creator>
  <cp:lastModifiedBy>Dr. Wint Thida Zaw</cp:lastModifiedBy>
  <cp:revision>1</cp:revision>
  <dcterms:created xsi:type="dcterms:W3CDTF">2023-07-21T03:22:19Z</dcterms:created>
  <dcterms:modified xsi:type="dcterms:W3CDTF">2023-07-21T03:58:35Z</dcterms:modified>
</cp:coreProperties>
</file>