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6B6E6-AD30-BCC3-3110-4770A3046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FE699-A3B4-1E4E-9542-2B5C4D94E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3A680-0C5D-11BC-BD11-1BD0B1B9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4AC7C-1D86-5516-B3B1-D25F0B2E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8B83-C339-5D1F-CB0F-1AAD8417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2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B7B9-241B-2EA4-4580-DCF555DA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BFBE0-DBE6-2636-8379-1B890A3E4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71C63-F40F-ECD3-EDD2-6E10504E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F6EC3-4FDE-4EC6-D209-525BF14F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50AA-CE4F-6321-5A9A-3CBC87E5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86D52-1911-2620-6B23-22599CB0A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0905C-725C-B706-492B-2C702F79A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DF612-15CE-8D77-302F-3E1D50A4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50529-E271-C251-FA43-A1DAE69C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1BD6D-6C0C-5C78-CFB6-F1EBCEFE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080A-F8A7-87A5-6B4C-BB8E6A52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13FA-BB26-B19E-C5F4-4B139426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E638C-F244-C4AA-FCF9-1EB45779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5468A-CB83-69E5-64F6-5E9C959C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9C61-44E8-233B-5858-7CE1DD90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6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5AD1-0EF9-7F1A-AFD6-40A25189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5B150-75D4-48C3-E887-7D582ACB2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132CA-DF1C-E21B-41BD-3859D0F1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247B9-1045-E624-2E43-EA7C18EE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BDF4E-1735-811E-FD29-C7A31FFF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6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00855-00B4-AFCC-D2D7-A840ADC5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E9B14-D273-9E95-3D90-7ED810C7B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4FDE8-0301-C7AC-65F3-9591119E4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8E667-04C2-B477-AE19-25A45A6B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091A6-A99A-D9A8-2651-04124B55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E7FA2-EA79-F715-1896-B6456771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EED8F-CE52-2931-2414-ACDE84B4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DCF2F-6051-E0C1-764C-78ECD7B2A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4CA09-A440-9BB6-7BBB-EACD90571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C8A85-DF5C-1CDE-4F67-A7C6D3F13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38381-7392-0E90-07FA-3A8EA20FF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C90B04-8E8D-7A51-3AFF-7F1055E5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18E04C-7A16-FD2B-E6F0-40D19A79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E5C9E-7C7B-E86D-FA7C-565D6DEF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5B3F-0E3E-5725-F29D-CA179320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01BB3-7C37-8FFA-34D8-9B39A696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50229-AB8E-269F-84DC-A33D373CE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D5F36F-2699-9591-7F1F-B2C3BD1A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F638A-B0F6-907F-B874-923EC2CE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F177D-C1BE-A7E6-75FE-0481F74B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DDD4C-4511-731C-EB9F-186D528D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F153-51D7-676E-3C3E-A44138E4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56B2-2FA9-75B1-41D0-1836A6D30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00AA8-CB80-EEBC-E9BF-EC019794E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6FCE1-1A65-2DE4-F6B0-035CED8B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CB186-E247-8646-2CEE-8391B945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6D506-3751-0B7C-B08F-5AC656C7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A80A-9846-15D3-1085-A05E67E7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134A3C-A890-65E1-8629-965BFD8F3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78BE8-EE42-66B9-BB1B-3DDBDA346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86D56-E666-ADAF-4EAC-2948CBD3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4A635-D618-6D56-6EBC-5248411D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D842B-FC03-F02D-DFFE-63B80E85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5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93A8D-B67C-17FA-0BD0-FF435DDD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8DE31-A0CA-EF26-FC2A-DD40EA1F0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FF954-F784-91BD-091D-BC87776BA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EB11-2045-44F9-B59A-588124DFEE92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012A-076C-A924-A53E-894D40A20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9C24-F2DF-15A3-1AE0-37A346442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486B-4040-4E18-A7D6-24D37184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7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judge.org/" TargetMode="External"/><Relationship Id="rId2" Type="http://schemas.openxmlformats.org/officeDocument/2006/relationships/hyperlink" Target="https://icpc.glob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A81EC-BA4D-27DA-9882-E7FDB231D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64173"/>
                </a:solidFill>
                <a:effectLst/>
                <a:latin typeface="Playfair Display" panose="020F0502020204030204" pitchFamily="2" charset="0"/>
              </a:rPr>
              <a:t>About ICPC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EC20D-4897-E7EB-AEEF-D0BC6496DC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1A2F0-899A-5EA3-1196-AE1B3FF8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64173"/>
                </a:solidFill>
                <a:effectLst/>
                <a:latin typeface="Playfair Display" panose="020F0502020204030204" pitchFamily="2" charset="0"/>
              </a:rPr>
              <a:t>ICPC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AE25-6B9C-5C68-AA30-90C61895B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Collegiate Programming Contest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algorithmic programming contest for college student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Teams of three, representing their university, </a:t>
            </a:r>
          </a:p>
          <a:p>
            <a:pPr marL="457200" lvl="1" indent="0" algn="just">
              <a:buNone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 to solve the most real-world problems, fostering collaboration, creativity, innovation, and the ability to perform under pressure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50,000 students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worldwide per year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3,000 universities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111 countries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400 on-site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competitions</a:t>
            </a:r>
          </a:p>
          <a:p>
            <a:pPr lvl="1"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6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41200-D307-CD4C-9544-5CDB8B29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164173"/>
                </a:solidFill>
                <a:latin typeface="Playfair Display" panose="020F0502020204030204" pitchFamily="2" charset="0"/>
              </a:rPr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39670-CEBD-0E1F-BD14-DF24E7D78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https://icpc.global/</a:t>
            </a:r>
            <a:endParaRPr lang="en-US" dirty="0"/>
          </a:p>
          <a:p>
            <a:r>
              <a:rPr lang="en-US" dirty="0">
                <a:hlinkClick r:id="rId3"/>
              </a:rPr>
              <a:t>https://onlinejudge.org/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5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Playfair Display</vt:lpstr>
      <vt:lpstr>Times New Roman</vt:lpstr>
      <vt:lpstr>Wingdings</vt:lpstr>
      <vt:lpstr>Office Theme</vt:lpstr>
      <vt:lpstr>About ICPC</vt:lpstr>
      <vt:lpstr>ICPC</vt:lpstr>
      <vt:lpstr>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ICPC</dc:title>
  <dc:creator>Dr. Wint Thida Zaw</dc:creator>
  <cp:lastModifiedBy>Dr. Wint Thida Zaw</cp:lastModifiedBy>
  <cp:revision>1</cp:revision>
  <dcterms:created xsi:type="dcterms:W3CDTF">2023-07-21T03:22:19Z</dcterms:created>
  <dcterms:modified xsi:type="dcterms:W3CDTF">2023-07-21T03:58:35Z</dcterms:modified>
</cp:coreProperties>
</file>